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3" r:id="rId6"/>
    <p:sldId id="261" r:id="rId7"/>
    <p:sldId id="262" r:id="rId8"/>
    <p:sldId id="265" r:id="rId9"/>
    <p:sldId id="256" r:id="rId10"/>
    <p:sldId id="266" r:id="rId11"/>
    <p:sldId id="277" r:id="rId12"/>
    <p:sldId id="278" r:id="rId13"/>
    <p:sldId id="269" r:id="rId14"/>
    <p:sldId id="279" r:id="rId15"/>
    <p:sldId id="271" r:id="rId16"/>
    <p:sldId id="270" r:id="rId17"/>
    <p:sldId id="272" r:id="rId18"/>
    <p:sldId id="284" r:id="rId19"/>
    <p:sldId id="285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9AAFEC-51C0-456C-99F4-C12821F9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FEF9C9-13AB-4461-9383-170C790F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" y="17815"/>
            <a:ext cx="11972178" cy="67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3E5B40-396C-499D-87BF-E2CC84D9C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CFFFF-206C-4E4D-A99D-4B77FAE9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1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96AC6-521E-4CB1-B9B2-6B25D75D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BA4AD-4CE4-4B17-B73C-FC4E14F11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0847C0-ED55-43D3-B6F4-F95E0AF9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ADBB0-8A08-4CB3-A2D7-8A26F342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3BF6CF-C424-4C62-ABC1-D3894A241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"/>
          <a:stretch/>
        </p:blipFill>
        <p:spPr>
          <a:xfrm>
            <a:off x="0" y="235731"/>
            <a:ext cx="12192000" cy="6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DB11D-2A0C-4AB0-93C6-5A72451A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5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C90AD-72DA-4A5F-9D34-D86B9BE19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A12BFC-9665-41D7-AC74-20F916347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923FA0-A877-4A2F-8193-F75E205E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EC0C7-0328-4053-B23A-41983D6B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C538E-4337-45E0-936F-AE6532C7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9EE5E-BAAB-4FF1-8C06-039F5106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CFB78-A239-46E1-99D8-5032C67C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40C5BC-CD16-4F00-9D93-F1894294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2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39</cp:revision>
  <dcterms:created xsi:type="dcterms:W3CDTF">2024-04-14T16:14:49Z</dcterms:created>
  <dcterms:modified xsi:type="dcterms:W3CDTF">2024-04-18T02:29:26Z</dcterms:modified>
</cp:coreProperties>
</file>